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-1028" y="-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8978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954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063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71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337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9236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7341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8384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3935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4447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144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4787D-562B-4C3A-9E84-B936DF25295E}" type="datetimeFigureOut">
              <a:rPr lang="ru-RU" smtClean="0"/>
              <a:pPr/>
              <a:t>27.08.2020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342A1-B214-4227-9EF8-E1482D0EBA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9619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2958" y="1198334"/>
            <a:ext cx="7323667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Современные модели наставничества: «Дети обучают детей»</a:t>
            </a:r>
            <a:endParaRPr lang="ru-RU" sz="32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 </a:t>
            </a:r>
            <a:r>
              <a:rPr lang="ru-RU" sz="22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СПИКЕР:</a:t>
            </a:r>
            <a:r>
              <a:rPr lang="ru-RU" sz="32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ru-RU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Руководитель </a:t>
            </a:r>
            <a:r>
              <a:rPr lang="ru-RU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городского методического объединения учителей физики ЗАТО Северск </a:t>
            </a:r>
            <a:endParaRPr lang="ru-RU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Учитель физики МБОУ «СОШ № 78»г.Северск Томской области</a:t>
            </a:r>
            <a:endParaRPr lang="ru-RU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000" b="1" i="1" dirty="0" smtClean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Рыбина </a:t>
            </a:r>
            <a:r>
              <a:rPr lang="ru-RU" sz="2800" b="1" i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Лилия Николаевна </a:t>
            </a:r>
            <a:endParaRPr lang="ru-RU" sz="2800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0933" y="5473005"/>
            <a:ext cx="3708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Северск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2020</a:t>
            </a:r>
          </a:p>
          <a:p>
            <a:pPr algn="ctr"/>
            <a:r>
              <a:rPr lang="en-US" sz="5400" dirty="0" smtClean="0">
                <a:solidFill>
                  <a:srgbClr val="002060"/>
                </a:solidFill>
              </a:rPr>
              <a:t>ONLAIN</a:t>
            </a:r>
            <a:endParaRPr lang="ru-RU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1362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621" y="863147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200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7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Современные дети  во многом опережают взрослых - по скорости адаптации к современным технологиям, потреблению и освоению информации </a:t>
            </a:r>
            <a:br>
              <a:rPr lang="ru-RU" sz="27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r>
              <a:rPr lang="ru-RU" sz="27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/>
            </a:r>
            <a:br>
              <a:rPr lang="ru-RU" sz="27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r>
              <a:rPr lang="ru-RU" sz="27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М</a:t>
            </a:r>
            <a:r>
              <a:rPr lang="ru-RU" sz="27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ногие </a:t>
            </a:r>
            <a:r>
              <a:rPr lang="ru-RU" sz="27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из них готовы делиться своим опытом, находками со своими </a:t>
            </a:r>
            <a:r>
              <a:rPr lang="ru-RU" sz="27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сверстниками и младшими ребятами</a:t>
            </a:r>
            <a:r>
              <a:rPr lang="ru-RU" sz="27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ru-RU" sz="27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в  новых, необычных  форматах </a:t>
            </a:r>
            <a:br>
              <a:rPr lang="ru-RU" sz="27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endParaRPr lang="ru-RU" sz="27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066" y="5380672"/>
            <a:ext cx="3708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Северск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2020</a:t>
            </a:r>
          </a:p>
          <a:p>
            <a:pPr algn="ctr"/>
            <a:r>
              <a:rPr lang="en-US" sz="5400" dirty="0" smtClean="0">
                <a:solidFill>
                  <a:srgbClr val="002060"/>
                </a:solidFill>
              </a:rPr>
              <a:t>ONLAIN</a:t>
            </a: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431" y="2966736"/>
            <a:ext cx="3699034" cy="246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799" y="2897990"/>
            <a:ext cx="4833258" cy="361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9168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5438299"/>
            <a:ext cx="37083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Северск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2020</a:t>
            </a:r>
          </a:p>
          <a:p>
            <a:pPr algn="ctr"/>
            <a:r>
              <a:rPr lang="en-US" sz="5400" dirty="0" smtClean="0">
                <a:solidFill>
                  <a:srgbClr val="002060"/>
                </a:solidFill>
              </a:rPr>
              <a:t>ONLAIN</a:t>
            </a:r>
            <a:endParaRPr lang="ru-RU" sz="5400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8750" y="236764"/>
            <a:ext cx="756012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 </a:t>
            </a:r>
            <a:r>
              <a:rPr lang="ru-RU" sz="2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Система наставничества </a:t>
            </a:r>
            <a:r>
              <a:rPr lang="ru-RU" sz="24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-  модель                              «</a:t>
            </a:r>
            <a:r>
              <a:rPr lang="ru-RU" sz="2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Дети обучают детей</a:t>
            </a:r>
            <a:r>
              <a:rPr lang="ru-RU" sz="24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» представляет собой:</a:t>
            </a:r>
            <a:endParaRPr lang="ru-RU" sz="2400" b="1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- эффективный способ решать сложные проблемы отдельных категорий учащихся;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-</a:t>
            </a:r>
            <a:r>
              <a:rPr lang="ru-RU" sz="24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добровольческую практику;</a:t>
            </a:r>
            <a:endParaRPr lang="ru-RU" sz="2400" b="1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/>
            <a:r>
              <a:rPr lang="ru-RU" sz="2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-движение с целью добиться большего в собственной жизни и будущей профессии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3136" y="3191419"/>
            <a:ext cx="4820698" cy="3215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899" y="3193696"/>
            <a:ext cx="3485483" cy="2323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0106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6235" y="94314"/>
            <a:ext cx="7592786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1.Направление – творческое: </a:t>
            </a:r>
            <a:endParaRPr lang="ru-RU" sz="2400" b="1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- организация творческих событий - фестивалей и конкурсов и различных акций;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- поддержка детских творческих проектов;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- реализация культурно-образовательных программ - интерактивных игр, семинаров, мастер-классов, открытых лекториев, встреч с интересными </a:t>
            </a:r>
            <a:r>
              <a:rPr lang="ru-RU" sz="2400" b="1" dirty="0" smtClean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людьми</a:t>
            </a:r>
            <a:endParaRPr lang="ru-RU" sz="2400" b="1" dirty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5376" y="3526971"/>
            <a:ext cx="4142374" cy="276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6958" y="3526971"/>
            <a:ext cx="4248142" cy="283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7445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976" y="0"/>
            <a:ext cx="7168987" cy="387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314" y="4603618"/>
            <a:ext cx="4327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Важнейшая составляющая 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</a:rPr>
              <a:t>творческого  </a:t>
            </a:r>
            <a:r>
              <a:rPr lang="ru-RU" sz="2400" b="1" dirty="0" smtClean="0">
                <a:solidFill>
                  <a:prstClr val="black"/>
                </a:solidFill>
              </a:rPr>
              <a:t>направления -</a:t>
            </a:r>
            <a:r>
              <a:rPr lang="ru-RU" sz="2400" b="1" dirty="0" err="1" smtClean="0"/>
              <a:t>Проектно</a:t>
            </a:r>
            <a:r>
              <a:rPr lang="ru-RU" sz="2400" b="1" dirty="0" smtClean="0"/>
              <a:t> –исследовательская деятельность</a:t>
            </a:r>
            <a:endParaRPr lang="ru-RU" sz="24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2385" y="4159324"/>
            <a:ext cx="4577115" cy="257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3509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6621" y="120198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Направление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- 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шефское:</a:t>
            </a:r>
            <a:b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Наставники </a:t>
            </a:r>
            <a:r>
              <a:rPr lang="ru-RU" sz="2400" b="1" dirty="0">
                <a:latin typeface="Calibri" panose="020F0502020204030204" pitchFamily="34" charset="0"/>
                <a:cs typeface="Calibri" panose="020F0502020204030204" pitchFamily="34" charset="0"/>
              </a:rPr>
              <a:t>— «хорошисты» и «отличники» — будут брать шефство над обучающимися  с низкой </a:t>
            </a:r>
            <a:r>
              <a:rPr lang="ru-RU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успеваемостью </a:t>
            </a:r>
            <a:endParaRPr lang="ru-RU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485" y="1280456"/>
            <a:ext cx="4332956" cy="288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3677" y="1812470"/>
            <a:ext cx="4355473" cy="435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42" t="11609" r="24863" b="15655"/>
          <a:stretch/>
        </p:blipFill>
        <p:spPr bwMode="auto">
          <a:xfrm>
            <a:off x="873577" y="4236741"/>
            <a:ext cx="2841174" cy="2492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9952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6722" y="204108"/>
            <a:ext cx="75927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Модель </a:t>
            </a:r>
            <a:r>
              <a:rPr lang="ru-RU" sz="2400" b="1" dirty="0"/>
              <a:t>наставничества </a:t>
            </a:r>
            <a:r>
              <a:rPr lang="ru-RU" sz="2400" b="1" dirty="0" smtClean="0"/>
              <a:t>                                                  «</a:t>
            </a:r>
            <a:r>
              <a:rPr lang="ru-RU" sz="2400" b="1" dirty="0"/>
              <a:t>Дети учат детей» - ключ к развитию современного, конкурентоспособного, компетентного общества молодых людей, которые способны трудится не только на благо себя, но и на благо общества и страны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156" b="12998"/>
          <a:stretch/>
        </p:blipFill>
        <p:spPr bwMode="auto">
          <a:xfrm>
            <a:off x="802545" y="2228850"/>
            <a:ext cx="8177823" cy="440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3646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002060"/>
                </a:solidFill>
              </a:rPr>
              <a:t>Спасибо за внимание!</a:t>
            </a:r>
            <a:endParaRPr lang="ru-RU" sz="6000" b="1" dirty="0">
              <a:solidFill>
                <a:srgbClr val="002060"/>
              </a:solidFill>
            </a:endParaRPr>
          </a:p>
        </p:txBody>
      </p:sp>
      <p:pic>
        <p:nvPicPr>
          <p:cNvPr id="4" name="Picture 2" descr="Нацпроект «Образование»: как организовать наставничество в школ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1508"/>
            <a:ext cx="3109566" cy="304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8963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214</TotalTime>
  <Words>172</Words>
  <Application>Microsoft Office PowerPoint</Application>
  <PresentationFormat>Экран (4:3)</PresentationFormat>
  <Paragraphs>28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 Современные дети  во многом опережают взрослых - по скорости адаптации к современным технологиям, потреблению и освоению информации   Многие из них готовы делиться своим опытом, находками со своими сверстниками и младшими ребятами  в  новых, необычных  форматах  </vt:lpstr>
      <vt:lpstr>Слайд 3</vt:lpstr>
      <vt:lpstr>Слайд 4</vt:lpstr>
      <vt:lpstr>Слайд 5</vt:lpstr>
      <vt:lpstr>2. Направление -  шефское: Наставники — «хорошисты» и «отличники» — будут брать шефство над обучающимися  с низкой успеваемостью 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Юлия</cp:lastModifiedBy>
  <cp:revision>44</cp:revision>
  <dcterms:created xsi:type="dcterms:W3CDTF">2020-08-26T06:37:46Z</dcterms:created>
  <dcterms:modified xsi:type="dcterms:W3CDTF">2020-08-27T08:29:34Z</dcterms:modified>
</cp:coreProperties>
</file>